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2" r:id="rId8"/>
    <p:sldId id="268" r:id="rId9"/>
    <p:sldId id="269" r:id="rId10"/>
    <p:sldId id="265" r:id="rId11"/>
    <p:sldId id="261" r:id="rId12"/>
    <p:sldId id="267" r:id="rId13"/>
    <p:sldId id="264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9" d="100"/>
          <a:sy n="119" d="100"/>
        </p:scale>
        <p:origin x="21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ixycam.com/wiki/doku.php?id=wiki:v2:overvie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50F2955-E01D-4582-94CC-4AD3B1E1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zh-CN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endParaRPr lang="zh-CN" altLang="en-US" cap="none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B4CA75-4908-41EE-B30A-A99E45E4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altLang="zh-CN" cap="none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Weipeng Lin	</a:t>
            </a:r>
            <a:endParaRPr lang="zh-CN" altLang="en-US" cap="none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0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15DE-2B2E-4A54-BD3A-15B4DFFF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imited </a:t>
            </a:r>
            <a:endParaRPr lang="zh-CN" altLang="en-US" dirty="0"/>
          </a:p>
        </p:txBody>
      </p:sp>
      <p:pic>
        <p:nvPicPr>
          <p:cNvPr id="6146" name="Picture 2" descr="Image result for out of energy">
            <a:extLst>
              <a:ext uri="{FF2B5EF4-FFF2-40B4-BE49-F238E27FC236}">
                <a16:creationId xmlns:a16="http://schemas.microsoft.com/office/drawing/2014/main" id="{DF5819C3-FEF7-4ADB-86C8-86A1D3AC3E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46" y="209708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65B72-FF02-4DDC-9CB4-C801FFCA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66" y="1781556"/>
            <a:ext cx="2829182" cy="3534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1030F9-BF60-4A26-A735-833064CC664A}"/>
              </a:ext>
            </a:extLst>
          </p:cNvPr>
          <p:cNvSpPr txBox="1"/>
          <p:nvPr/>
        </p:nvSpPr>
        <p:spPr>
          <a:xfrm>
            <a:off x="1141413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	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568F84-0143-45CE-9FAB-4BFDD2F3CBBE}"/>
              </a:ext>
            </a:extLst>
          </p:cNvPr>
          <p:cNvSpPr txBox="1"/>
          <p:nvPr/>
        </p:nvSpPr>
        <p:spPr>
          <a:xfrm>
            <a:off x="7857066" y="5486400"/>
            <a:ext cx="282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13990097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6472B-676A-4A75-9FE8-0F82FED6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4B1E88-0357-45CD-BFE7-3F666C991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744" y="274626"/>
            <a:ext cx="3717878" cy="3152295"/>
          </a:xfrm>
        </p:spPr>
      </p:pic>
      <p:pic>
        <p:nvPicPr>
          <p:cNvPr id="3078" name="Picture 6" descr="Image result for color joke">
            <a:extLst>
              <a:ext uri="{FF2B5EF4-FFF2-40B4-BE49-F238E27FC236}">
                <a16:creationId xmlns:a16="http://schemas.microsoft.com/office/drawing/2014/main" id="{3D184166-1CDC-4197-8789-73592273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7" y="241189"/>
            <a:ext cx="5056012" cy="63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3407F-6C81-404F-A81D-EF1DFBC6E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45" y="3426921"/>
            <a:ext cx="3717877" cy="31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15DE-2B2E-4A54-BD3A-15B4DFFF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imited 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3DCC021-64A7-47B0-AE9F-7016FC66C5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2249488"/>
            <a:ext cx="9906000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pic>
        <p:nvPicPr>
          <p:cNvPr id="7170" name="Picture 2" descr="Image result for face recognition">
            <a:extLst>
              <a:ext uri="{FF2B5EF4-FFF2-40B4-BE49-F238E27FC236}">
                <a16:creationId xmlns:a16="http://schemas.microsoft.com/office/drawing/2014/main" id="{9422813E-5D3F-4791-8E4F-843C1DE1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24329"/>
            <a:ext cx="7145776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9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7057D-AF45-4D8E-81FC-67507DD2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Cost	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23890-8FB1-46C6-B152-5A8826C3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Arduino -- $20</a:t>
            </a:r>
          </a:p>
          <a:p>
            <a:r>
              <a:rPr lang="en-US" altLang="zh-CN" dirty="0"/>
              <a:t>A Pixy2 camera module -$60</a:t>
            </a:r>
          </a:p>
          <a:p>
            <a:r>
              <a:rPr lang="en-US" altLang="zh-CN" dirty="0"/>
              <a:t>SD card and SD card reader -- $10</a:t>
            </a:r>
          </a:p>
          <a:p>
            <a:r>
              <a:rPr lang="en-US" altLang="zh-CN" dirty="0"/>
              <a:t>Wires and resistances -- $1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4748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CD0CA-C861-4EE8-B2FC-FFC8867D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Reference	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AE5FD-6910-43EF-B215-68CF535F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https://docs.pixycam.com/wiki/doku.php?id=wiki:v2:overview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https://randomnerdtutorials.com/guide-to-sd-card-module-with-arduino/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04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video	</a:t>
            </a:r>
            <a:endParaRPr lang="zh-CN" altLang="en-US" cap="none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9ce5bbd32050d5da6b7fa2c539208d45">
            <a:hlinkClick r:id="" action="ppaction://media"/>
            <a:extLst>
              <a:ext uri="{FF2B5EF4-FFF2-40B4-BE49-F238E27FC236}">
                <a16:creationId xmlns:a16="http://schemas.microsoft.com/office/drawing/2014/main" id="{9CA26BBF-68AE-4EC4-9677-49349002CC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6875" y="1928548"/>
            <a:ext cx="6637619" cy="3761373"/>
          </a:xfrm>
        </p:spPr>
      </p:pic>
    </p:spTree>
    <p:extLst>
      <p:ext uri="{BB962C8B-B14F-4D97-AF65-F5344CB8AC3E}">
        <p14:creationId xmlns:p14="http://schemas.microsoft.com/office/powerpoint/2010/main" val="2447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structure of this Module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the structure of pixy2">
            <a:extLst>
              <a:ext uri="{FF2B5EF4-FFF2-40B4-BE49-F238E27FC236}">
                <a16:creationId xmlns:a16="http://schemas.microsoft.com/office/drawing/2014/main" id="{3827A27D-594A-4D3A-A5B0-B54DEE2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r="9991"/>
          <a:stretch/>
        </p:blipFill>
        <p:spPr bwMode="auto">
          <a:xfrm>
            <a:off x="1141412" y="2249487"/>
            <a:ext cx="6626088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E4E54E-D0D6-4C28-A8C6-E96D1935DD19}"/>
              </a:ext>
            </a:extLst>
          </p:cNvPr>
          <p:cNvSpPr txBox="1"/>
          <p:nvPr/>
        </p:nvSpPr>
        <p:spPr>
          <a:xfrm>
            <a:off x="8033657" y="2174033"/>
            <a:ext cx="3405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3.5 x 2.8 x 1.6 inches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Processor: NXP LPC4330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1296×976 resolution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Arduino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Raspberry Pi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Beaglebone</a:t>
            </a:r>
            <a:r>
              <a:rPr lang="en-US" altLang="zh-CN" dirty="0"/>
              <a:t> Black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LEGO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288784E-C513-4EFE-8A01-773AAA666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34ADAA-1B5A-4034-8FAC-BE3AE3F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0CB5787-42AE-465A-A1FF-3FFF9A2F3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78C90CF-07B0-4C73-915C-5251B00F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7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parts of this project	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www.mouser.com/images/arduino/lrg/A000066_SPL.jpg">
            <a:extLst>
              <a:ext uri="{FF2B5EF4-FFF2-40B4-BE49-F238E27FC236}">
                <a16:creationId xmlns:a16="http://schemas.microsoft.com/office/drawing/2014/main" id="{0B0E63E4-995F-4199-96A2-B91EA96F7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1" y="1658144"/>
            <a:ext cx="513291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4D2B9-A56E-49DF-B4EC-F46C766B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61" y="1658144"/>
            <a:ext cx="3903389" cy="35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A798D-05C9-4EBF-8AA1-197B437F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ow to connect Arduino and SD card reader?</a:t>
            </a:r>
            <a:endParaRPr lang="zh-CN" altLang="en-US" dirty="0"/>
          </a:p>
        </p:txBody>
      </p:sp>
      <p:pic>
        <p:nvPicPr>
          <p:cNvPr id="4098" name="Picture 2" descr="Picture of Step 2 : Hardware Installation">
            <a:extLst>
              <a:ext uri="{FF2B5EF4-FFF2-40B4-BE49-F238E27FC236}">
                <a16:creationId xmlns:a16="http://schemas.microsoft.com/office/drawing/2014/main" id="{A82405EC-B6E9-4782-A158-D867552CF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188369"/>
            <a:ext cx="48863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1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module 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CB94FAE-2CE1-42D8-AAA4-F01C5769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85" y="2209731"/>
            <a:ext cx="5312568" cy="3541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1FCA3-E2DB-49EE-9E94-59F91B08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53" y="2209731"/>
            <a:ext cx="3761558" cy="35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9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8A107-FC7B-4A99-A386-4AAC6A9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 descr="Image result for digital camera working principle with block diagram">
            <a:extLst>
              <a:ext uri="{FF2B5EF4-FFF2-40B4-BE49-F238E27FC236}">
                <a16:creationId xmlns:a16="http://schemas.microsoft.com/office/drawing/2014/main" id="{050A7E66-C41D-495A-968B-C13B21A9F9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87" y="355568"/>
            <a:ext cx="10456649" cy="588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8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B5C86-E5F3-403B-8B54-25B4FB1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RGB                                 </a:t>
            </a:r>
            <a:r>
              <a:rPr lang="en-US" altLang="zh-CN" dirty="0" err="1"/>
              <a:t>yuv</a:t>
            </a:r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8194" name="Picture 2" descr="Image result for RGB">
            <a:extLst>
              <a:ext uri="{FF2B5EF4-FFF2-40B4-BE49-F238E27FC236}">
                <a16:creationId xmlns:a16="http://schemas.microsoft.com/office/drawing/2014/main" id="{4F8FAB91-4A6D-404D-9738-8840ED3D02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9" y="1960238"/>
            <a:ext cx="2940708" cy="28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YUV">
            <a:extLst>
              <a:ext uri="{FF2B5EF4-FFF2-40B4-BE49-F238E27FC236}">
                <a16:creationId xmlns:a16="http://schemas.microsoft.com/office/drawing/2014/main" id="{9FEE8517-F8DB-4FB4-90D4-94D71035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31" y="1946614"/>
            <a:ext cx="3752399" cy="28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DD4668-86B0-4398-8A57-42B73B23B190}"/>
              </a:ext>
            </a:extLst>
          </p:cNvPr>
          <p:cNvSpPr txBox="1"/>
          <p:nvPr/>
        </p:nvSpPr>
        <p:spPr>
          <a:xfrm>
            <a:off x="8829051" y="1946614"/>
            <a:ext cx="287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luminance signal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Chrominance signal U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87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A3ABD-F978-4947-A737-3262119D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Calculation	</a:t>
            </a:r>
            <a:endParaRPr lang="zh-CN" altLang="en-US" cap="none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D2554DC-7FE1-40BF-A2E9-2B614C63D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665" y="2702229"/>
            <a:ext cx="4943507" cy="250757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B67A6A-7FB0-4354-A9B5-2F7AF4503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65" y="5209805"/>
            <a:ext cx="2516187" cy="8746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D2182F-EDA7-4F1C-BBE7-70F9A2602C49}"/>
              </a:ext>
            </a:extLst>
          </p:cNvPr>
          <p:cNvSpPr txBox="1"/>
          <p:nvPr/>
        </p:nvSpPr>
        <p:spPr>
          <a:xfrm>
            <a:off x="6549271" y="2219536"/>
            <a:ext cx="45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 the affect from the brightness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AD8A66-0E95-45A3-9422-774AA5DD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711316"/>
            <a:ext cx="4073096" cy="28769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E6F167-4ECF-4D1B-B54E-3ABAAFCD3016}"/>
              </a:ext>
            </a:extLst>
          </p:cNvPr>
          <p:cNvSpPr txBox="1"/>
          <p:nvPr/>
        </p:nvSpPr>
        <p:spPr>
          <a:xfrm>
            <a:off x="1042737" y="2097088"/>
            <a:ext cx="417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equation of RGB and YUV trans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66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160</Words>
  <Application>Microsoft Office PowerPoint</Application>
  <PresentationFormat>宽屏</PresentationFormat>
  <Paragraphs>38</Paragraphs>
  <Slides>14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Arial</vt:lpstr>
      <vt:lpstr>Times New Roman</vt:lpstr>
      <vt:lpstr>Tw Cen MT</vt:lpstr>
      <vt:lpstr>Wingdings</vt:lpstr>
      <vt:lpstr>电路</vt:lpstr>
      <vt:lpstr>Camera Module</vt:lpstr>
      <vt:lpstr>The video </vt:lpstr>
      <vt:lpstr>The basic structure of this Module</vt:lpstr>
      <vt:lpstr>Other parts of this project </vt:lpstr>
      <vt:lpstr>How to connect Arduino and SD card reader?</vt:lpstr>
      <vt:lpstr>Addition module </vt:lpstr>
      <vt:lpstr>PowerPoint 演示文稿</vt:lpstr>
      <vt:lpstr>RGB                                 yuv     </vt:lpstr>
      <vt:lpstr>Calculation </vt:lpstr>
      <vt:lpstr>Limited </vt:lpstr>
      <vt:lpstr>PowerPoint 演示文稿</vt:lpstr>
      <vt:lpstr>Limited </vt:lpstr>
      <vt:lpstr>Cost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Module</dc:title>
  <dc:creator>lin weipeng</dc:creator>
  <cp:lastModifiedBy>lin weipeng</cp:lastModifiedBy>
  <cp:revision>4</cp:revision>
  <dcterms:created xsi:type="dcterms:W3CDTF">2019-03-01T18:49:06Z</dcterms:created>
  <dcterms:modified xsi:type="dcterms:W3CDTF">2019-03-01T19:23:23Z</dcterms:modified>
</cp:coreProperties>
</file>